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4" r:id="rId1"/>
  </p:sldMasterIdLst>
  <p:sldIdLst>
    <p:sldId id="256" r:id="rId2"/>
    <p:sldId id="262" r:id="rId3"/>
    <p:sldId id="257" r:id="rId4"/>
    <p:sldId id="260" r:id="rId5"/>
    <p:sldId id="261" r:id="rId6"/>
    <p:sldId id="258" r:id="rId7"/>
    <p:sldId id="259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75"/>
    <p:restoredTop sz="96327"/>
  </p:normalViewPr>
  <p:slideViewPr>
    <p:cSldViewPr snapToGrid="0" snapToObjects="1">
      <p:cViewPr varScale="1">
        <p:scale>
          <a:sx n="113" d="100"/>
          <a:sy n="113" d="100"/>
        </p:scale>
        <p:origin x="176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10/11/20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952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smtClean="0"/>
              <a:t>10/11/20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998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smtClean="0"/>
              <a:t>10/11/20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913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smtClean="0"/>
              <a:t>10/11/20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091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smtClean="0"/>
              <a:t>10/11/20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349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smtClean="0"/>
              <a:t>10/11/20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219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smtClean="0"/>
              <a:t>10/11/20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385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10/11/20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7623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10/11/20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218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10/11/20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812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10/11/20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115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10/11/20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933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10/11/20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179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10/11/20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143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10/11/20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624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10/11/20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433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10/11/20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451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10/11/20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28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FCFF1-306B-1143-94EB-4889A8BC22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Inversiones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Energía</a:t>
            </a:r>
            <a:r>
              <a:rPr lang="en-US" dirty="0"/>
              <a:t> S.A.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A11B9-E088-8F42-969F-8FC275E89A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Raul castellanos 20180052</a:t>
            </a:r>
          </a:p>
        </p:txBody>
      </p:sp>
    </p:spTree>
    <p:extLst>
      <p:ext uri="{BB962C8B-B14F-4D97-AF65-F5344CB8AC3E}">
        <p14:creationId xmlns:p14="http://schemas.microsoft.com/office/powerpoint/2010/main" val="3558113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FCFF1-306B-1143-94EB-4889A8BC2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55" y="1241266"/>
            <a:ext cx="3161016" cy="315375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/>
              <a:t>Estado de </a:t>
            </a:r>
            <a:r>
              <a:rPr lang="en-US" sz="4600" err="1"/>
              <a:t>resultados</a:t>
            </a:r>
            <a:endParaRPr lang="en-US" sz="46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8D7F7F3-83AD-AB4D-A468-6D33D9B99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63" y="2285336"/>
            <a:ext cx="6443180" cy="228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05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FCFF1-306B-1143-94EB-4889A8BC2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05233" y="692458"/>
            <a:ext cx="3381534" cy="907742"/>
          </a:xfrm>
        </p:spPr>
        <p:txBody>
          <a:bodyPr/>
          <a:lstStyle/>
          <a:p>
            <a:r>
              <a:rPr lang="en-US" dirty="0" err="1"/>
              <a:t>Tarifiarios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B57F68-78F0-7C4E-81CC-77F3C6F80028}"/>
              </a:ext>
            </a:extLst>
          </p:cNvPr>
          <p:cNvSpPr txBox="1"/>
          <p:nvPr/>
        </p:nvSpPr>
        <p:spPr>
          <a:xfrm>
            <a:off x="772358" y="3542192"/>
            <a:ext cx="2209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Camiones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D21684-70B6-7D4C-B824-887A2F6F1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383" y="1780488"/>
            <a:ext cx="7042248" cy="39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99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FCFF1-306B-1143-94EB-4889A8BC2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05233" y="692458"/>
            <a:ext cx="3381534" cy="907742"/>
          </a:xfrm>
        </p:spPr>
        <p:txBody>
          <a:bodyPr/>
          <a:lstStyle/>
          <a:p>
            <a:r>
              <a:rPr lang="en-US" dirty="0" err="1"/>
              <a:t>Tarifiarios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B57F68-78F0-7C4E-81CC-77F3C6F80028}"/>
              </a:ext>
            </a:extLst>
          </p:cNvPr>
          <p:cNvSpPr txBox="1"/>
          <p:nvPr/>
        </p:nvSpPr>
        <p:spPr>
          <a:xfrm>
            <a:off x="772358" y="3542192"/>
            <a:ext cx="1646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Pick Up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5CC83D6A-2934-C04A-855A-BD64B5D6EB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00095" y="1752762"/>
            <a:ext cx="6950216" cy="416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107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FCFF1-306B-1143-94EB-4889A8BC2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05233" y="692458"/>
            <a:ext cx="3381534" cy="907742"/>
          </a:xfrm>
        </p:spPr>
        <p:txBody>
          <a:bodyPr/>
          <a:lstStyle/>
          <a:p>
            <a:r>
              <a:rPr lang="en-US" dirty="0" err="1"/>
              <a:t>Tarifiarios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B57F68-78F0-7C4E-81CC-77F3C6F80028}"/>
              </a:ext>
            </a:extLst>
          </p:cNvPr>
          <p:cNvSpPr txBox="1"/>
          <p:nvPr/>
        </p:nvSpPr>
        <p:spPr>
          <a:xfrm>
            <a:off x="772358" y="3542192"/>
            <a:ext cx="1398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Motos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92485B-2318-1B42-AC1C-0912103B6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989" y="2851150"/>
            <a:ext cx="85090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84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FCFF1-306B-1143-94EB-4889A8BC2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1439" y="3815644"/>
            <a:ext cx="3382297" cy="156150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Facturas</a:t>
            </a:r>
            <a:r>
              <a:rPr lang="en-US" dirty="0"/>
              <a:t> 80-20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2EC777-0F05-9340-9A76-204FAA101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642" y="517359"/>
            <a:ext cx="4988713" cy="578401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81B331-361A-1141-976B-23ADD025E8FC}"/>
              </a:ext>
            </a:extLst>
          </p:cNvPr>
          <p:cNvSpPr txBox="1"/>
          <p:nvPr/>
        </p:nvSpPr>
        <p:spPr>
          <a:xfrm>
            <a:off x="7991439" y="1636889"/>
            <a:ext cx="3536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Total de </a:t>
            </a:r>
            <a:r>
              <a:rPr lang="en-US" sz="2400" dirty="0" err="1">
                <a:solidFill>
                  <a:schemeClr val="bg1"/>
                </a:solidFill>
              </a:rPr>
              <a:t>postes</a:t>
            </a:r>
            <a:r>
              <a:rPr lang="en-US" sz="2400" dirty="0">
                <a:solidFill>
                  <a:schemeClr val="bg1"/>
                </a:solidFill>
              </a:rPr>
              <a:t>: 74,239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9E642C-CB82-3643-A571-EB9DF8AFC633}"/>
              </a:ext>
            </a:extLst>
          </p:cNvPr>
          <p:cNvSpPr txBox="1"/>
          <p:nvPr/>
        </p:nvSpPr>
        <p:spPr>
          <a:xfrm>
            <a:off x="7737439" y="2580691"/>
            <a:ext cx="387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20% de los </a:t>
            </a:r>
            <a:r>
              <a:rPr lang="en-US" sz="2400" dirty="0" err="1">
                <a:solidFill>
                  <a:schemeClr val="bg1"/>
                </a:solidFill>
              </a:rPr>
              <a:t>postes</a:t>
            </a:r>
            <a:r>
              <a:rPr lang="en-US" sz="2400" dirty="0">
                <a:solidFill>
                  <a:schemeClr val="bg1"/>
                </a:solidFill>
              </a:rPr>
              <a:t>: 14,848</a:t>
            </a:r>
          </a:p>
        </p:txBody>
      </p:sp>
    </p:spTree>
    <p:extLst>
      <p:ext uri="{BB962C8B-B14F-4D97-AF65-F5344CB8AC3E}">
        <p14:creationId xmlns:p14="http://schemas.microsoft.com/office/powerpoint/2010/main" val="2487564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FCFF1-306B-1143-94EB-4889A8BC2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846" y="4951533"/>
            <a:ext cx="10893095" cy="1174947"/>
          </a:xfrm>
        </p:spPr>
        <p:txBody>
          <a:bodyPr>
            <a:normAutofit/>
          </a:bodyPr>
          <a:lstStyle/>
          <a:p>
            <a:r>
              <a:rPr lang="en-US" sz="6000" dirty="0" err="1"/>
              <a:t>Centros</a:t>
            </a:r>
            <a:r>
              <a:rPr lang="en-US" sz="6000" dirty="0"/>
              <a:t> de </a:t>
            </a:r>
            <a:r>
              <a:rPr lang="en-US" sz="6000" dirty="0" err="1"/>
              <a:t>Distrubición</a:t>
            </a:r>
            <a:endParaRPr lang="en-US" sz="6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91489B-2F63-B048-88F6-84C7EB86A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2" y="483165"/>
            <a:ext cx="8844552" cy="469843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733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FCFF1-306B-1143-94EB-4889A8BC2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846" y="4951533"/>
            <a:ext cx="10893095" cy="1174947"/>
          </a:xfrm>
        </p:spPr>
        <p:txBody>
          <a:bodyPr>
            <a:normAutofit fontScale="90000"/>
          </a:bodyPr>
          <a:lstStyle/>
          <a:p>
            <a:r>
              <a:rPr lang="en-US" sz="6000" dirty="0" err="1"/>
              <a:t>Mantenimiento</a:t>
            </a:r>
            <a:r>
              <a:rPr lang="en-US" sz="6000" dirty="0"/>
              <a:t> </a:t>
            </a:r>
            <a:r>
              <a:rPr lang="en-US" sz="6000" dirty="0" err="1"/>
              <a:t>más</a:t>
            </a:r>
            <a:r>
              <a:rPr lang="en-US" sz="6000" dirty="0"/>
              <a:t> </a:t>
            </a:r>
            <a:r>
              <a:rPr lang="en-US" sz="6000" dirty="0" err="1"/>
              <a:t>eficiente</a:t>
            </a:r>
            <a:endParaRPr lang="en-US"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CFDBCF-9897-F645-9307-97080965B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1450318"/>
            <a:ext cx="9900356" cy="34902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C05B0A-0FD1-264F-ADDD-3DAA2212BAD8}"/>
              </a:ext>
            </a:extLst>
          </p:cNvPr>
          <p:cNvSpPr txBox="1"/>
          <p:nvPr/>
        </p:nvSpPr>
        <p:spPr>
          <a:xfrm>
            <a:off x="7991439" y="1636889"/>
            <a:ext cx="3536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Total de </a:t>
            </a:r>
            <a:r>
              <a:rPr lang="en-US" sz="2400" dirty="0" err="1">
                <a:solidFill>
                  <a:schemeClr val="bg1"/>
                </a:solidFill>
              </a:rPr>
              <a:t>postes</a:t>
            </a:r>
            <a:r>
              <a:rPr lang="en-US" sz="2400" dirty="0">
                <a:solidFill>
                  <a:schemeClr val="bg1"/>
                </a:solidFill>
              </a:rPr>
              <a:t>: 74,239</a:t>
            </a:r>
          </a:p>
        </p:txBody>
      </p:sp>
    </p:spTree>
    <p:extLst>
      <p:ext uri="{BB962C8B-B14F-4D97-AF65-F5344CB8AC3E}">
        <p14:creationId xmlns:p14="http://schemas.microsoft.com/office/powerpoint/2010/main" val="3901720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imagenes de gracias por su atencion11 | Imágenes de gracias, Imagenes para  dar gracias, Imagenes de agradecimiento">
            <a:extLst>
              <a:ext uri="{FF2B5EF4-FFF2-40B4-BE49-F238E27FC236}">
                <a16:creationId xmlns:a16="http://schemas.microsoft.com/office/drawing/2014/main" id="{FDB38207-00C2-E249-8693-5187C6298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64984" y="1284394"/>
            <a:ext cx="8357201" cy="428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15708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45</Words>
  <Application>Microsoft Macintosh PowerPoint</Application>
  <PresentationFormat>Widescreen</PresentationFormat>
  <Paragraphs>15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Ion Boardroom</vt:lpstr>
      <vt:lpstr>Inversiones en Energía S.A.</vt:lpstr>
      <vt:lpstr>Estado de resultados</vt:lpstr>
      <vt:lpstr>Tarifiarios </vt:lpstr>
      <vt:lpstr>Tarifiarios </vt:lpstr>
      <vt:lpstr>Tarifiarios </vt:lpstr>
      <vt:lpstr>Facturas 80-20</vt:lpstr>
      <vt:lpstr>Centros de Distrubición</vt:lpstr>
      <vt:lpstr>Mantenimiento más eficiente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Inversiones en Energía S.A.</dc:title>
  <dc:creator>Raul Castellanos</dc:creator>
  <cp:lastModifiedBy>Raul Castellanos</cp:lastModifiedBy>
  <cp:revision>2</cp:revision>
  <dcterms:created xsi:type="dcterms:W3CDTF">2020-10-12T05:47:33Z</dcterms:created>
  <dcterms:modified xsi:type="dcterms:W3CDTF">2020-10-12T05:56:16Z</dcterms:modified>
</cp:coreProperties>
</file>